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9"/>
  </p:notesMasterIdLst>
  <p:handoutMasterIdLst>
    <p:handoutMasterId r:id="rId10"/>
  </p:handoutMasterIdLst>
  <p:sldIdLst>
    <p:sldId id="256" r:id="rId2"/>
    <p:sldId id="280" r:id="rId3"/>
    <p:sldId id="283" r:id="rId4"/>
    <p:sldId id="285" r:id="rId5"/>
    <p:sldId id="288" r:id="rId6"/>
    <p:sldId id="287" r:id="rId7"/>
    <p:sldId id="286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2" autoAdjust="0"/>
    <p:restoredTop sz="94636" autoAdjust="0"/>
  </p:normalViewPr>
  <p:slideViewPr>
    <p:cSldViewPr snapToGrid="0">
      <p:cViewPr varScale="1">
        <p:scale>
          <a:sx n="68" d="100"/>
          <a:sy n="68" d="100"/>
        </p:scale>
        <p:origin x="12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D08AA-9286-4355-8CFC-C1716D56B1F1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35EEC-1634-4520-8B02-25BA9AE1E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7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AFF145-AD76-496E-9668-29891B67BF6B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2F138A-50C9-44FE-A814-304C16B008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F138A-50C9-44FE-A814-304C16B008A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5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3B27-3F94-4EF0-B76C-846381271241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F66B-9F35-4A37-835C-006B6C8011D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04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3B27-3F94-4EF0-B76C-846381271241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F66B-9F35-4A37-835C-006B6C8011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7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3B27-3F94-4EF0-B76C-846381271241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F66B-9F35-4A37-835C-006B6C8011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7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3B27-3F94-4EF0-B76C-846381271241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F66B-9F35-4A37-835C-006B6C8011D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6469" y="252593"/>
            <a:ext cx="1123534" cy="112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5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3B27-3F94-4EF0-B76C-846381271241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F66B-9F35-4A37-835C-006B6C8011D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48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3B27-3F94-4EF0-B76C-846381271241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F66B-9F35-4A37-835C-006B6C8011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7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3B27-3F94-4EF0-B76C-846381271241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F66B-9F35-4A37-835C-006B6C8011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3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3B27-3F94-4EF0-B76C-846381271241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F66B-9F35-4A37-835C-006B6C8011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6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3B27-3F94-4EF0-B76C-846381271241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F66B-9F35-4A37-835C-006B6C8011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3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B333B27-3F94-4EF0-B76C-846381271241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AFF66B-9F35-4A37-835C-006B6C8011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3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3B27-3F94-4EF0-B76C-846381271241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F66B-9F35-4A37-835C-006B6C8011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3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333B27-3F94-4EF0-B76C-846381271241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AFF66B-9F35-4A37-835C-006B6C8011D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92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955" y="1432996"/>
            <a:ext cx="3816531" cy="228991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50" u="sng" dirty="0"/>
            </a:br>
            <a:r>
              <a:rPr lang="en-US" sz="4050" u="sng" dirty="0"/>
              <a:t>ITE Vendor Show</a:t>
            </a:r>
            <a:br>
              <a:rPr lang="en-US" sz="4050" u="sng" dirty="0"/>
            </a:br>
            <a:br>
              <a:rPr lang="en-US" sz="4050" u="sng" dirty="0"/>
            </a:br>
            <a:r>
              <a:rPr lang="en-US" sz="4050" dirty="0"/>
              <a:t>Dockless Bikes</a:t>
            </a:r>
            <a:br>
              <a:rPr lang="en-US" sz="4050" dirty="0"/>
            </a:br>
            <a:r>
              <a:rPr lang="en-US" sz="4050" dirty="0"/>
              <a:t>&amp; Scooters</a:t>
            </a:r>
            <a:br>
              <a:rPr lang="en-US" sz="4050" dirty="0"/>
            </a:br>
            <a:r>
              <a:rPr lang="en-US" sz="3200" dirty="0"/>
              <a:t>	</a:t>
            </a:r>
            <a:endParaRPr lang="en-US" sz="40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182" y="4458847"/>
            <a:ext cx="7543800" cy="177832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ngsana New" panose="02020603050405020304" pitchFamily="18" charset="-34"/>
                <a:cs typeface="Angsana New" panose="02020603050405020304" pitchFamily="18" charset="-34"/>
              </a:rPr>
              <a:t>Ed walton, PE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ngsana New" panose="02020603050405020304" pitchFamily="18" charset="-34"/>
                <a:cs typeface="Angsana New" panose="02020603050405020304" pitchFamily="18" charset="-34"/>
              </a:rPr>
              <a:t>City engineer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ngsana New" panose="02020603050405020304" pitchFamily="18" charset="-34"/>
                <a:cs typeface="Angsana New" panose="02020603050405020304" pitchFamily="18" charset="-34"/>
              </a:rPr>
              <a:t>October 11,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25" y="832934"/>
            <a:ext cx="4069664" cy="515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373" y="832934"/>
            <a:ext cx="3925669" cy="318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5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427656"/>
          </a:xfrm>
        </p:spPr>
        <p:txBody>
          <a:bodyPr/>
          <a:lstStyle/>
          <a:p>
            <a:r>
              <a:rPr lang="en-US" dirty="0"/>
              <a:t>Aerial View of Coronado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942553"/>
            <a:ext cx="754380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1437633"/>
            <a:ext cx="7402712" cy="42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0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942553"/>
            <a:ext cx="754380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 LimeBike requested a business operations permit for use of the public rights of way for a dockless bike share program (Coronado Municipal Code)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 Other bike share companies made presentations highlighting the merits of dockless bike share programs</a:t>
            </a:r>
          </a:p>
        </p:txBody>
      </p:sp>
    </p:spTree>
    <p:extLst>
      <p:ext uri="{BB962C8B-B14F-4D97-AF65-F5344CB8AC3E}">
        <p14:creationId xmlns:p14="http://schemas.microsoft.com/office/powerpoint/2010/main" val="248449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942553"/>
            <a:ext cx="754380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City Council tabled discussions on the business operation permit on December 5, 2017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Concerns for the eleven brick and mortar bicycle rental companies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Bicycle Sharing was not included in the City’s Active Transportation Plan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Would not be very beneficial to Coronado residents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Directed staff to develop policies for enforcement</a:t>
            </a:r>
          </a:p>
        </p:txBody>
      </p:sp>
    </p:spTree>
    <p:extLst>
      <p:ext uri="{BB962C8B-B14F-4D97-AF65-F5344CB8AC3E}">
        <p14:creationId xmlns:p14="http://schemas.microsoft.com/office/powerpoint/2010/main" val="116565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427656"/>
          </a:xfrm>
        </p:spPr>
        <p:txBody>
          <a:bodyPr/>
          <a:lstStyle/>
          <a:p>
            <a:r>
              <a:rPr lang="en-US" dirty="0"/>
              <a:t>Enforcement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942553"/>
            <a:ext cx="754380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147" y="2517798"/>
            <a:ext cx="3830491" cy="2872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07" y="2038986"/>
            <a:ext cx="5107323" cy="38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13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Naval Base Coronado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942553"/>
            <a:ext cx="754380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LimeBike entered agreement with Naval Base Coronado for a bike share program at Naval Air Station North Island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LimeBikes are intended to stay on base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Department of Defense requires that bicycle helmets be worn while riding on all bases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064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749" y="2812356"/>
            <a:ext cx="2796220" cy="95359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896010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739A2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3458</TotalTime>
  <Words>157</Words>
  <Application>Microsoft Office PowerPoint</Application>
  <PresentationFormat>On-screen Show (4:3)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Angsana New</vt:lpstr>
      <vt:lpstr>Arial</vt:lpstr>
      <vt:lpstr>Calibri</vt:lpstr>
      <vt:lpstr>Calibri Light</vt:lpstr>
      <vt:lpstr>Retrospect</vt:lpstr>
      <vt:lpstr> ITE Vendor Show  Dockless Bikes &amp; Scooters  </vt:lpstr>
      <vt:lpstr>Aerial View of Coronado </vt:lpstr>
      <vt:lpstr>Background</vt:lpstr>
      <vt:lpstr>Council Decision</vt:lpstr>
      <vt:lpstr>Enforcement </vt:lpstr>
      <vt:lpstr>Naval Base Coronado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Affordable Housing Consultant Agreement</dc:title>
  <dc:creator>Huth, Rhonda</dc:creator>
  <cp:lastModifiedBy>ITE San Diego</cp:lastModifiedBy>
  <cp:revision>118</cp:revision>
  <cp:lastPrinted>2016-04-05T20:08:10Z</cp:lastPrinted>
  <dcterms:created xsi:type="dcterms:W3CDTF">2014-12-06T00:06:02Z</dcterms:created>
  <dcterms:modified xsi:type="dcterms:W3CDTF">2018-10-30T00:36:41Z</dcterms:modified>
</cp:coreProperties>
</file>